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2"/>
  </p:notesMasterIdLst>
  <p:handoutMasterIdLst>
    <p:handoutMasterId r:id="rId23"/>
  </p:handoutMasterIdLst>
  <p:sldIdLst>
    <p:sldId id="269" r:id="rId6"/>
    <p:sldId id="279" r:id="rId7"/>
    <p:sldId id="270" r:id="rId8"/>
    <p:sldId id="262" r:id="rId9"/>
    <p:sldId id="275" r:id="rId10"/>
    <p:sldId id="280" r:id="rId11"/>
    <p:sldId id="289" r:id="rId12"/>
    <p:sldId id="292" r:id="rId13"/>
    <p:sldId id="294" r:id="rId14"/>
    <p:sldId id="293" r:id="rId15"/>
    <p:sldId id="283" r:id="rId16"/>
    <p:sldId id="284" r:id="rId17"/>
    <p:sldId id="291" r:id="rId18"/>
    <p:sldId id="290" r:id="rId19"/>
    <p:sldId id="299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33" autoAdjust="0"/>
    <p:restoredTop sz="85258" autoAdjust="0"/>
  </p:normalViewPr>
  <p:slideViewPr>
    <p:cSldViewPr snapToGrid="0" snapToObjects="1">
      <p:cViewPr varScale="1">
        <p:scale>
          <a:sx n="96" d="100"/>
          <a:sy n="96" d="100"/>
        </p:scale>
        <p:origin x="1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19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times are in EDT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33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69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80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ter.im/ogc-developer/Sprint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pengeospatial/ogcapi-code-sprint-2021-10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964" y="-101040"/>
            <a:ext cx="6502715" cy="265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Pre-event Webinar &amp; Workshop:  October 2021 OGC API Virtual Code Sprint  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October 19,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38194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3 – October 28</a:t>
            </a:r>
          </a:p>
        </p:txBody>
      </p:sp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87170CE7-B531-1E40-B5F0-4BFD78CEF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64" y="983239"/>
            <a:ext cx="8888229" cy="54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25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pPr lvl="1"/>
            <a:endParaRPr lang="en-US" dirty="0"/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https://gitter.im/ogc-developer/Sprints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4"/>
              </a:rPr>
              <a:t>https://github.com/opengeospatial/ogcapi-code-sprint-2021-10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Discrete Global Grid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757778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Common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888524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Testbed-17 API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315355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FEC563-8607-2643-A26C-23931F81F41B}"/>
              </a:ext>
            </a:extLst>
          </p:cNvPr>
          <p:cNvSpPr txBox="1"/>
          <p:nvPr/>
        </p:nvSpPr>
        <p:spPr>
          <a:xfrm>
            <a:off x="2968832" y="2386940"/>
            <a:ext cx="6994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223110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237962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b="1" dirty="0"/>
              <a:t>Welcome</a:t>
            </a:r>
            <a:endParaRPr lang="en-US" dirty="0"/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Discrete Global Grid Systems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Common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Testbed-17 API Experiments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Questions &amp; Answers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OGC invites you to the October 2021 OGC API Virtual Code Sprint, to be held virtually on:</a:t>
            </a:r>
          </a:p>
          <a:p>
            <a:pPr lvl="1"/>
            <a:r>
              <a:rPr lang="en-US" dirty="0"/>
              <a:t>Day 1: Tuesday 26 October from 07:00am to 05:30pm EDT.</a:t>
            </a:r>
          </a:p>
          <a:p>
            <a:pPr lvl="1"/>
            <a:r>
              <a:rPr lang="en-US" dirty="0"/>
              <a:t>Day 2: Wednesday 27 October from 07:00am to 05:30pm EDT.</a:t>
            </a:r>
          </a:p>
          <a:p>
            <a:pPr lvl="1"/>
            <a:r>
              <a:rPr lang="en-US" dirty="0"/>
              <a:t>Day 3: Thursday 28 October from 07:00am to 05:30pm EDT.</a:t>
            </a:r>
          </a:p>
          <a:p>
            <a:endParaRPr lang="en-US" dirty="0"/>
          </a:p>
          <a:p>
            <a:r>
              <a:rPr lang="en-US" dirty="0"/>
              <a:t>What is an OGC Code Sprint?</a:t>
            </a:r>
          </a:p>
          <a:p>
            <a:pPr lvl="1"/>
            <a:r>
              <a:rPr lang="en-US" dirty="0"/>
              <a:t>A collaborative and inclusive event driven by innovative and rapid programming with minimal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4976705"/>
          </a:xfrm>
        </p:spPr>
        <p:txBody>
          <a:bodyPr/>
          <a:lstStyle/>
          <a:p>
            <a:r>
              <a:rPr lang="en-US" dirty="0"/>
              <a:t>APIs are a popular, effective method for rapid software development</a:t>
            </a:r>
          </a:p>
          <a:p>
            <a:endParaRPr lang="en-US" dirty="0"/>
          </a:p>
          <a:p>
            <a:r>
              <a:rPr lang="en-US" dirty="0"/>
              <a:t>There is an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and beyond geospatial developer communities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5BF44F0-2AAB-924A-84EA-DFFF2F32F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074" y="4773960"/>
            <a:ext cx="1523423" cy="1523423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C1B7958-3F77-BE4D-B03A-10E48C224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49" y="4742322"/>
            <a:ext cx="4686300" cy="18034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D6DBFD8-DC08-C344-A8B9-E88D6466B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262" y="4742322"/>
            <a:ext cx="1651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05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API implementation</a:t>
            </a:r>
          </a:p>
          <a:p>
            <a:pPr lvl="1"/>
            <a:r>
              <a:rPr lang="en-US" dirty="0"/>
              <a:t>API testing and feedback</a:t>
            </a:r>
          </a:p>
          <a:p>
            <a:pPr lvl="1"/>
            <a:r>
              <a:rPr lang="en-US" dirty="0"/>
              <a:t>Discussion and knowledge sharing</a:t>
            </a:r>
          </a:p>
          <a:p>
            <a:pPr lvl="1"/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specifications and develop working implementations.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1 – October 26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7355B58C-653C-1342-9666-B92422CFC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107" y="977754"/>
            <a:ext cx="7863002" cy="539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42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2 – October 27</a:t>
            </a:r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47B148F-6FFB-5940-8D26-BEDC27293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86" y="1031141"/>
            <a:ext cx="10095023" cy="53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66323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3805</TotalTime>
  <Words>437</Words>
  <Application>Microsoft Macintosh PowerPoint</Application>
  <PresentationFormat>Widescreen</PresentationFormat>
  <Paragraphs>92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PowerPoint Presentation</vt:lpstr>
      <vt:lpstr>PowerPoint Presentation</vt:lpstr>
      <vt:lpstr>Welcome</vt:lpstr>
      <vt:lpstr>Motivation</vt:lpstr>
      <vt:lpstr>Sprint Description</vt:lpstr>
      <vt:lpstr>Sprint Schedule – Day 1 – October 26</vt:lpstr>
      <vt:lpstr>Sprint Schedule – Day 2 – October 27</vt:lpstr>
      <vt:lpstr>Sprint Schedule – Day 3 – October 28</vt:lpstr>
      <vt:lpstr>Logistics</vt:lpstr>
      <vt:lpstr>Overview of the draft specification</vt:lpstr>
      <vt:lpstr>Overview of the draft specification</vt:lpstr>
      <vt:lpstr>Overview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ghobona</cp:lastModifiedBy>
  <cp:revision>324</cp:revision>
  <dcterms:created xsi:type="dcterms:W3CDTF">2020-04-17T22:01:33Z</dcterms:created>
  <dcterms:modified xsi:type="dcterms:W3CDTF">2021-10-15T17:32:02Z</dcterms:modified>
</cp:coreProperties>
</file>